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00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3504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A566-DB90-8E4C-26E1-1AEF6180D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9DF42-967D-C85C-CA24-6E912D556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33E3E-B6B3-71EB-AF33-A41E5E9C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8DC01-F297-821C-CF8E-358BA7C7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211B4-C9D0-D6C9-5AB1-D85357EF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CB78-37E0-98B3-9376-62324282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768EE-96BA-DA43-C7E9-C1D8531F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8C973-8A72-74AD-32B2-3189F591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841A9-FE5B-E074-7747-A6DB1601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5ACD-7EC3-EEE3-EE97-D737E3C4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84CCAC-7951-B797-EA6A-B30B33E63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43C5C-D8B7-0058-1A46-5265FA69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BE95-2C6C-ECB5-1069-9BBD2FA6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A9CF8-8F65-06E1-18E4-4D737F7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463A8-2934-7A9F-5B59-0410CCC0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FAEE-D0D3-E523-CAAA-5D865744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606F-6AD4-6D54-3911-AEA53252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92A0-5A35-E932-8304-1280972D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CD247-3813-26A3-F02C-5146AA3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95B9-2F22-3C2D-997E-A3FF28A9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8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4198-888B-2102-FBD5-2D615913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CC0F6-D09A-D425-F068-0FA0355F3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08D11-F612-59C1-0EC4-19E69388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D52E-4804-29CB-D191-3F03A95F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B776-170C-77C6-4B0E-E05AB9DA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7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F185-B69A-5D94-50AA-68A250A1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6959-0D59-58A0-25D4-CD1AA09D7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78BBB-6D67-D3F9-10A0-67987E837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2B5E7-840B-B90A-C4B4-9A739A32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778B8-0F83-5261-7877-7C0B72D0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AC801-DFCB-6972-692E-E2ECEE5C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0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B56C-E5DA-8FBB-793B-44A4741E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E17D-C906-D704-37B0-DAFA37DE7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4263-120F-5C02-53C9-1BC220B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A9D1-07E8-3051-72CB-7A867DC7C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A93A1-047B-6F47-9165-17BE9B101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41AB-1449-7470-EA52-1FCAF822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5C8F6-A569-B9D8-D784-B32D9D06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F9843-92B7-6BB6-347B-4E10AA89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970B-E7BF-87FB-B9C1-59172310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35252-2F8F-17E6-BDC4-C15BA61E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5C63-65D7-BDD2-6E75-215A7697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AA486-CC78-D835-1D45-BC80767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C8348-69A2-2FC9-2B4C-5F3249F1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E8B50-7CCB-A711-1F3B-56675854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1771-8162-16ED-CF6B-1CBE9FF1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B135-AE05-8D56-0880-7AFE0FA1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1C80-A4FD-911E-20A5-A63A443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A09B5-7688-33DB-00BF-76491C77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0A508-B6BA-D6AD-B6E6-742FD771B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E4D5-1A62-3349-CAE4-33CDB794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1EB22-C2BA-62FE-5968-729AFFA8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0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F168-7118-5706-48AE-C5AC44E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B0377-A0BA-7E92-2A32-74CE3A0A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88B9D-3769-AA4E-F728-7897AB789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A3790-01AA-F97E-6A8E-4285C047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B1739-95D2-3C7A-A43F-AAC65B6B3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EB02E-1CCF-FFDF-42D0-6D1E3BB1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D07D8-386F-DEF6-4F22-0EDEC3CB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D05C-85F7-E83D-A4C0-44FFFA927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25E9-2480-208D-12EF-94D8D95C9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BE1D0A-BD6D-4E36-B808-CF09A07489F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CD6E-AA47-8E6F-6A50-E5256FD4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70ECD-53D5-20E4-DBDB-02BDF5A82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94212-B572-450B-8CFD-F0189F92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200E28-C501-D4DC-D22D-D5831690F155}"/>
              </a:ext>
            </a:extLst>
          </p:cNvPr>
          <p:cNvGrpSpPr/>
          <p:nvPr/>
        </p:nvGrpSpPr>
        <p:grpSpPr>
          <a:xfrm>
            <a:off x="0" y="885371"/>
            <a:ext cx="12192000" cy="5087257"/>
            <a:chOff x="0" y="1854200"/>
            <a:chExt cx="12192000" cy="5087257"/>
          </a:xfrm>
        </p:grpSpPr>
        <p:pic>
          <p:nvPicPr>
            <p:cNvPr id="1026" name="Picture 2" descr="Empowering Excellence: Exploring Nike's Iconic 'Just Do It' Campaign -  Brandvertising">
              <a:extLst>
                <a:ext uri="{FF2B5EF4-FFF2-40B4-BE49-F238E27FC236}">
                  <a16:creationId xmlns:a16="http://schemas.microsoft.com/office/drawing/2014/main" id="{3CF312CF-83CF-0497-940C-99E9B5D3F8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11"/>
            <a:stretch/>
          </p:blipFill>
          <p:spPr bwMode="auto">
            <a:xfrm>
              <a:off x="0" y="1854200"/>
              <a:ext cx="12192000" cy="50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7CC009-4462-259A-84F9-AC994B904C7C}"/>
                </a:ext>
              </a:extLst>
            </p:cNvPr>
            <p:cNvSpPr/>
            <p:nvPr/>
          </p:nvSpPr>
          <p:spPr>
            <a:xfrm>
              <a:off x="1836057" y="1854200"/>
              <a:ext cx="8519886" cy="1393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551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7842-8981-77C5-FBCA-24C6A814F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73BCC6F-231E-E559-E083-02B46100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210">
            <a:off x="-790803" y="-6003431"/>
            <a:ext cx="13773604" cy="2196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701AA4-EE5B-44AF-6EB7-3C7C1584CCE3}"/>
              </a:ext>
            </a:extLst>
          </p:cNvPr>
          <p:cNvSpPr txBox="1"/>
          <p:nvPr/>
        </p:nvSpPr>
        <p:spPr>
          <a:xfrm>
            <a:off x="830943" y="2394856"/>
            <a:ext cx="105301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ptos Display" panose="020B0004020202020204" pitchFamily="34" charset="0"/>
              </a:rPr>
              <a:t>Proiectul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TaskOrganizer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este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aplicație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modernă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gestionarea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sarcinilor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dezvoltată</a:t>
            </a:r>
            <a:r>
              <a:rPr lang="en-US" sz="2800" b="1" dirty="0">
                <a:latin typeface="Aptos Display" panose="020B0004020202020204" pitchFamily="34" charset="0"/>
              </a:rPr>
              <a:t> cu un front-end </a:t>
            </a:r>
            <a:r>
              <a:rPr lang="en-US" sz="2800" b="1" dirty="0" err="1">
                <a:latin typeface="Aptos Display" panose="020B0004020202020204" pitchFamily="34" charset="0"/>
              </a:rPr>
              <a:t>în</a:t>
            </a:r>
            <a:r>
              <a:rPr lang="en-US" sz="2800" b="1" dirty="0">
                <a:latin typeface="Aptos Display" panose="020B0004020202020204" pitchFamily="34" charset="0"/>
              </a:rPr>
              <a:t> Angular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un back-end robust </a:t>
            </a:r>
            <a:r>
              <a:rPr lang="en-US" sz="2800" b="1" dirty="0" err="1">
                <a:latin typeface="Aptos Display" panose="020B0004020202020204" pitchFamily="34" charset="0"/>
              </a:rPr>
              <a:t>în</a:t>
            </a:r>
            <a:r>
              <a:rPr lang="en-US" sz="2800" b="1" dirty="0">
                <a:latin typeface="Aptos Display" panose="020B0004020202020204" pitchFamily="34" charset="0"/>
              </a:rPr>
              <a:t> .NET Web API. </a:t>
            </a:r>
            <a:r>
              <a:rPr lang="en-US" sz="2800" b="1" dirty="0" err="1">
                <a:latin typeface="Aptos Display" panose="020B0004020202020204" pitchFamily="34" charset="0"/>
              </a:rPr>
              <a:t>Aplicația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este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concepută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a </a:t>
            </a:r>
            <a:r>
              <a:rPr lang="en-US" sz="2800" b="1" dirty="0" err="1">
                <a:latin typeface="Aptos Display" panose="020B0004020202020204" pitchFamily="34" charset="0"/>
              </a:rPr>
              <a:t>simplifica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organizarea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activităților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zilnice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oferind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interfață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intuitivă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funcționalități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avansate</a:t>
            </a:r>
            <a:r>
              <a:rPr lang="en-US" sz="2800" b="1" dirty="0">
                <a:latin typeface="Aptos Display" panose="020B0004020202020204" pitchFamily="34" charset="0"/>
              </a:rPr>
              <a:t>, precum </a:t>
            </a:r>
            <a:r>
              <a:rPr lang="en-US" sz="2800" b="1" dirty="0" err="1">
                <a:latin typeface="Aptos Display" panose="020B0004020202020204" pitchFamily="34" charset="0"/>
              </a:rPr>
              <a:t>gestionarea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listelor</a:t>
            </a:r>
            <a:r>
              <a:rPr lang="en-US" sz="2800" b="1" dirty="0">
                <a:latin typeface="Aptos Display" panose="020B0004020202020204" pitchFamily="34" charset="0"/>
              </a:rPr>
              <a:t> de </a:t>
            </a:r>
            <a:r>
              <a:rPr lang="en-US" sz="2800" b="1" dirty="0" err="1">
                <a:latin typeface="Aptos Display" panose="020B0004020202020204" pitchFamily="34" charset="0"/>
              </a:rPr>
              <a:t>sarcini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setarea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priorităților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urmărirea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progresului</a:t>
            </a:r>
            <a:r>
              <a:rPr lang="en-US" sz="2800" b="1" dirty="0">
                <a:latin typeface="Aptos Display" panose="020B0004020202020204" pitchFamily="34" charset="0"/>
              </a:rPr>
              <a:t>. </a:t>
            </a:r>
            <a:r>
              <a:rPr lang="en-US" sz="2800" b="1" dirty="0" err="1">
                <a:latin typeface="Aptos Display" panose="020B0004020202020204" pitchFamily="34" charset="0"/>
              </a:rPr>
              <a:t>TaskOrganizer</a:t>
            </a:r>
            <a:r>
              <a:rPr lang="en-US" sz="2800" b="1" dirty="0">
                <a:latin typeface="Aptos Display" panose="020B0004020202020204" pitchFamily="34" charset="0"/>
              </a:rPr>
              <a:t> se </a:t>
            </a:r>
            <a:r>
              <a:rPr lang="en-US" sz="2800" b="1" dirty="0" err="1">
                <a:latin typeface="Aptos Display" panose="020B0004020202020204" pitchFamily="34" charset="0"/>
              </a:rPr>
              <a:t>adresează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atât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studenților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cât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profesioniștilor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oferind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soluție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eficientă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maximizarea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productivității</a:t>
            </a:r>
            <a:r>
              <a:rPr lang="en-US" sz="2800" b="1" dirty="0">
                <a:latin typeface="Aptos Display" panose="020B00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81F25-4DDB-B340-0939-85FF487EFE17}"/>
              </a:ext>
            </a:extLst>
          </p:cNvPr>
          <p:cNvSpPr txBox="1"/>
          <p:nvPr/>
        </p:nvSpPr>
        <p:spPr>
          <a:xfrm>
            <a:off x="3143249" y="923714"/>
            <a:ext cx="590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ptos Display" panose="020B0004020202020204" pitchFamily="34" charset="0"/>
              </a:rPr>
              <a:t>Descrierea</a:t>
            </a:r>
            <a:r>
              <a:rPr lang="en-US" sz="4000" b="1" dirty="0">
                <a:latin typeface="Aptos Display" panose="020B0004020202020204" pitchFamily="34" charset="0"/>
              </a:rPr>
              <a:t> </a:t>
            </a:r>
            <a:r>
              <a:rPr lang="en-US" sz="4000" b="1" dirty="0" err="1">
                <a:latin typeface="Aptos Display" panose="020B0004020202020204" pitchFamily="34" charset="0"/>
              </a:rPr>
              <a:t>proiectului</a:t>
            </a:r>
            <a:endParaRPr lang="ro-RO" sz="40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0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A424-C9D5-5AF7-62DA-CBC77D5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mountains&#10;&#10;Description automatically generated">
            <a:extLst>
              <a:ext uri="{FF2B5EF4-FFF2-40B4-BE49-F238E27FC236}">
                <a16:creationId xmlns:a16="http://schemas.microsoft.com/office/drawing/2014/main" id="{AAED34CF-24D1-FE23-48BE-9756064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3941">
            <a:off x="-3617393" y="-624268"/>
            <a:ext cx="16378485" cy="27084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DDB82-4E76-BABE-E1F1-C886524A4135}"/>
              </a:ext>
            </a:extLst>
          </p:cNvPr>
          <p:cNvSpPr txBox="1"/>
          <p:nvPr/>
        </p:nvSpPr>
        <p:spPr>
          <a:xfrm>
            <a:off x="830942" y="1973942"/>
            <a:ext cx="105301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Aplicația</a:t>
            </a:r>
            <a:r>
              <a:rPr lang="en-US" sz="2800" b="1" dirty="0"/>
              <a:t> </a:t>
            </a:r>
            <a:r>
              <a:rPr lang="en-US" sz="2800" b="1" dirty="0" err="1"/>
              <a:t>TaskOrganizer</a:t>
            </a:r>
            <a:r>
              <a:rPr lang="en-US" sz="2800" b="1" dirty="0"/>
              <a:t> </a:t>
            </a:r>
            <a:r>
              <a:rPr lang="en-US" sz="2800" b="1" dirty="0" err="1"/>
              <a:t>permite</a:t>
            </a:r>
            <a:r>
              <a:rPr lang="en-US" sz="2800" b="1" dirty="0"/>
              <a:t> </a:t>
            </a:r>
            <a:r>
              <a:rPr lang="en-US" sz="2800" b="1" dirty="0" err="1"/>
              <a:t>utilizatorilor</a:t>
            </a:r>
            <a:r>
              <a:rPr lang="en-US" sz="2800" b="1" dirty="0"/>
              <a:t> </a:t>
            </a:r>
            <a:r>
              <a:rPr lang="en-US" sz="2800" b="1" dirty="0" err="1"/>
              <a:t>să</a:t>
            </a:r>
            <a:r>
              <a:rPr lang="en-US" sz="2800" b="1" dirty="0"/>
              <a:t> </a:t>
            </a:r>
            <a:r>
              <a:rPr lang="en-US" sz="2800" b="1" dirty="0" err="1"/>
              <a:t>își</a:t>
            </a:r>
            <a:r>
              <a:rPr lang="en-US" sz="2800" b="1" dirty="0"/>
              <a:t> </a:t>
            </a:r>
            <a:r>
              <a:rPr lang="en-US" sz="2800" b="1" dirty="0" err="1"/>
              <a:t>gestioneze</a:t>
            </a:r>
            <a:r>
              <a:rPr lang="en-US" sz="2800" b="1" dirty="0"/>
              <a:t> </a:t>
            </a:r>
            <a:r>
              <a:rPr lang="en-US" sz="2800" b="1" dirty="0" err="1"/>
              <a:t>eficient</a:t>
            </a:r>
            <a:r>
              <a:rPr lang="en-US" sz="2800" b="1" dirty="0"/>
              <a:t> </a:t>
            </a:r>
            <a:r>
              <a:rPr lang="en-US" sz="2800" b="1" dirty="0" err="1"/>
              <a:t>sarcinile</a:t>
            </a:r>
            <a:r>
              <a:rPr lang="en-US" sz="2800" b="1" dirty="0"/>
              <a:t> </a:t>
            </a:r>
            <a:r>
              <a:rPr lang="en-US" sz="2800" b="1" dirty="0" err="1"/>
              <a:t>prin</a:t>
            </a:r>
            <a:r>
              <a:rPr lang="en-US" sz="2800" b="1" dirty="0"/>
              <a:t> </a:t>
            </a:r>
            <a:r>
              <a:rPr lang="en-US" sz="2800" b="1" dirty="0" err="1"/>
              <a:t>adăugarea</a:t>
            </a:r>
            <a:r>
              <a:rPr lang="en-US" sz="2800" b="1" dirty="0"/>
              <a:t> de task-</a:t>
            </a:r>
            <a:r>
              <a:rPr lang="en-US" sz="2800" b="1" dirty="0" err="1"/>
              <a:t>uri</a:t>
            </a:r>
            <a:r>
              <a:rPr lang="en-US" sz="2800" b="1" dirty="0"/>
              <a:t> </a:t>
            </a:r>
            <a:r>
              <a:rPr lang="en-US" sz="2800" b="1" dirty="0" err="1"/>
              <a:t>noi</a:t>
            </a:r>
            <a:r>
              <a:rPr lang="en-US" sz="2800" b="1" dirty="0"/>
              <a:t>, </a:t>
            </a:r>
            <a:r>
              <a:rPr lang="en-US" sz="2800" b="1" dirty="0" err="1"/>
              <a:t>mutarea</a:t>
            </a:r>
            <a:r>
              <a:rPr lang="en-US" sz="2800" b="1" dirty="0"/>
              <a:t> </a:t>
            </a:r>
            <a:r>
              <a:rPr lang="en-US" sz="2800" b="1" dirty="0" err="1"/>
              <a:t>acestora</a:t>
            </a:r>
            <a:r>
              <a:rPr lang="en-US" sz="2800" b="1" dirty="0"/>
              <a:t> </a:t>
            </a:r>
            <a:r>
              <a:rPr lang="en-US" sz="2800" b="1" dirty="0" err="1"/>
              <a:t>între</a:t>
            </a:r>
            <a:r>
              <a:rPr lang="en-US" sz="2800" b="1" dirty="0"/>
              <a:t> </a:t>
            </a:r>
            <a:r>
              <a:rPr lang="en-US" sz="2800" b="1" dirty="0" err="1"/>
              <a:t>categoriile</a:t>
            </a:r>
            <a:r>
              <a:rPr lang="en-US" sz="2800" b="1" dirty="0"/>
              <a:t> </a:t>
            </a:r>
            <a:r>
              <a:rPr lang="en-US" sz="2800" b="1" i="1" dirty="0"/>
              <a:t>To Do</a:t>
            </a:r>
            <a:r>
              <a:rPr lang="en-US" sz="2800" b="1" dirty="0"/>
              <a:t>, </a:t>
            </a:r>
            <a:r>
              <a:rPr lang="en-US" sz="2800" b="1" i="1" dirty="0"/>
              <a:t>In Progress</a:t>
            </a:r>
            <a:r>
              <a:rPr lang="en-US" sz="2800" b="1" dirty="0"/>
              <a:t> </a:t>
            </a:r>
            <a:r>
              <a:rPr lang="en-US" sz="2800" b="1" dirty="0" err="1"/>
              <a:t>și</a:t>
            </a:r>
            <a:r>
              <a:rPr lang="en-US" sz="2800" b="1" dirty="0"/>
              <a:t> </a:t>
            </a:r>
            <a:r>
              <a:rPr lang="en-US" sz="2800" b="1" i="1" dirty="0"/>
              <a:t>Completed</a:t>
            </a:r>
            <a:r>
              <a:rPr lang="en-US" sz="2800" b="1" dirty="0"/>
              <a:t>, </a:t>
            </a:r>
            <a:r>
              <a:rPr lang="en-US" sz="2800" b="1" dirty="0" err="1"/>
              <a:t>editarea</a:t>
            </a:r>
            <a:r>
              <a:rPr lang="en-US" sz="2800" b="1" dirty="0"/>
              <a:t> </a:t>
            </a:r>
            <a:r>
              <a:rPr lang="en-US" sz="2800" b="1" dirty="0" err="1"/>
              <a:t>detaliilor</a:t>
            </a:r>
            <a:r>
              <a:rPr lang="en-US" sz="2800" b="1" dirty="0"/>
              <a:t> </a:t>
            </a:r>
            <a:r>
              <a:rPr lang="en-US" sz="2800" b="1" dirty="0" err="1"/>
              <a:t>fiecărui</a:t>
            </a:r>
            <a:r>
              <a:rPr lang="en-US" sz="2800" b="1" dirty="0"/>
              <a:t> task </a:t>
            </a:r>
            <a:r>
              <a:rPr lang="en-US" sz="2800" b="1" dirty="0" err="1"/>
              <a:t>pentru</a:t>
            </a:r>
            <a:r>
              <a:rPr lang="en-US" sz="2800" b="1" dirty="0"/>
              <a:t> a </a:t>
            </a:r>
            <a:r>
              <a:rPr lang="en-US" sz="2800" b="1" dirty="0" err="1"/>
              <a:t>reflecta</a:t>
            </a:r>
            <a:r>
              <a:rPr lang="en-US" sz="2800" b="1" dirty="0"/>
              <a:t> </a:t>
            </a:r>
            <a:r>
              <a:rPr lang="en-US" sz="2800" b="1" dirty="0" err="1"/>
              <a:t>progresul</a:t>
            </a:r>
            <a:r>
              <a:rPr lang="en-US" sz="2800" b="1" dirty="0"/>
              <a:t>, </a:t>
            </a:r>
            <a:r>
              <a:rPr lang="en-US" sz="2800" b="1" dirty="0" err="1"/>
              <a:t>schimbarea</a:t>
            </a:r>
            <a:r>
              <a:rPr lang="en-US" sz="2800" b="1" dirty="0"/>
              <a:t> </a:t>
            </a:r>
            <a:r>
              <a:rPr lang="en-US" sz="2800" b="1" dirty="0" err="1"/>
              <a:t>modului</a:t>
            </a:r>
            <a:r>
              <a:rPr lang="en-US" sz="2800" b="1" dirty="0"/>
              <a:t> de </a:t>
            </a:r>
            <a:r>
              <a:rPr lang="en-US" sz="2800" b="1" dirty="0" err="1"/>
              <a:t>vizualizare</a:t>
            </a:r>
            <a:r>
              <a:rPr lang="en-US" sz="2800" b="1" dirty="0"/>
              <a:t> al </a:t>
            </a:r>
            <a:r>
              <a:rPr lang="en-US" sz="2800" b="1" dirty="0" err="1"/>
              <a:t>sarcinilor</a:t>
            </a:r>
            <a:r>
              <a:rPr lang="en-US" sz="2800" b="1" dirty="0"/>
              <a:t> </a:t>
            </a:r>
            <a:r>
              <a:rPr lang="en-US" sz="2800" b="1" dirty="0" err="1"/>
              <a:t>pentru</a:t>
            </a:r>
            <a:r>
              <a:rPr lang="en-US" sz="2800" b="1" dirty="0"/>
              <a:t> a </a:t>
            </a:r>
            <a:r>
              <a:rPr lang="en-US" sz="2800" b="1" dirty="0" err="1"/>
              <a:t>oferi</a:t>
            </a:r>
            <a:r>
              <a:rPr lang="en-US" sz="2800" b="1" dirty="0"/>
              <a:t> o </a:t>
            </a:r>
            <a:r>
              <a:rPr lang="en-US" sz="2800" b="1" dirty="0" err="1"/>
              <a:t>perspectivă</a:t>
            </a:r>
            <a:r>
              <a:rPr lang="en-US" sz="2800" b="1" dirty="0"/>
              <a:t> </a:t>
            </a:r>
            <a:r>
              <a:rPr lang="en-US" sz="2800" b="1" dirty="0" err="1"/>
              <a:t>personalizată</a:t>
            </a:r>
            <a:r>
              <a:rPr lang="en-US" sz="2800" b="1" dirty="0"/>
              <a:t>, </a:t>
            </a:r>
            <a:r>
              <a:rPr lang="en-US" sz="2800" b="1" dirty="0" err="1"/>
              <a:t>accesarea</a:t>
            </a:r>
            <a:r>
              <a:rPr lang="en-US" sz="2800" b="1" dirty="0"/>
              <a:t> </a:t>
            </a:r>
            <a:r>
              <a:rPr lang="en-US" sz="2800" b="1" dirty="0" err="1"/>
              <a:t>unei</a:t>
            </a:r>
            <a:r>
              <a:rPr lang="en-US" sz="2800" b="1" dirty="0"/>
              <a:t> </a:t>
            </a:r>
            <a:r>
              <a:rPr lang="en-US" sz="2800" b="1" dirty="0" err="1"/>
              <a:t>hărți</a:t>
            </a:r>
            <a:r>
              <a:rPr lang="en-US" sz="2800" b="1" dirty="0"/>
              <a:t> interactive cu </a:t>
            </a:r>
            <a:r>
              <a:rPr lang="en-US" sz="2800" b="1" dirty="0" err="1"/>
              <a:t>stațiunile</a:t>
            </a:r>
            <a:r>
              <a:rPr lang="en-US" sz="2800" b="1" dirty="0"/>
              <a:t> de ski, precum </a:t>
            </a:r>
            <a:r>
              <a:rPr lang="en-US" sz="2800" b="1" dirty="0" err="1"/>
              <a:t>și</a:t>
            </a:r>
            <a:r>
              <a:rPr lang="en-US" sz="2800" b="1" dirty="0"/>
              <a:t> </a:t>
            </a:r>
            <a:r>
              <a:rPr lang="en-US" sz="2800" b="1" dirty="0" err="1"/>
              <a:t>consultarea</a:t>
            </a:r>
            <a:r>
              <a:rPr lang="en-US" sz="2800" b="1" dirty="0"/>
              <a:t> </a:t>
            </a:r>
            <a:r>
              <a:rPr lang="en-US" sz="2800" b="1" dirty="0" err="1"/>
              <a:t>unui</a:t>
            </a:r>
            <a:r>
              <a:rPr lang="en-US" sz="2800" b="1" dirty="0"/>
              <a:t> widget </a:t>
            </a:r>
            <a:r>
              <a:rPr lang="en-US" sz="2800" b="1" dirty="0" err="1"/>
              <a:t>integrat</a:t>
            </a:r>
            <a:r>
              <a:rPr lang="en-US" sz="2800" b="1" dirty="0"/>
              <a:t> care </a:t>
            </a:r>
            <a:r>
              <a:rPr lang="en-US" sz="2800" b="1" dirty="0" err="1"/>
              <a:t>afișează</a:t>
            </a:r>
            <a:r>
              <a:rPr lang="en-US" sz="2800" b="1" dirty="0"/>
              <a:t> </a:t>
            </a:r>
            <a:r>
              <a:rPr lang="en-US" sz="2800" b="1" dirty="0" err="1"/>
              <a:t>informații</a:t>
            </a:r>
            <a:r>
              <a:rPr lang="en-US" sz="2800" b="1" dirty="0"/>
              <a:t> </a:t>
            </a:r>
            <a:r>
              <a:rPr lang="en-US" sz="2800" b="1" dirty="0" err="1"/>
              <a:t>meteo</a:t>
            </a:r>
            <a:r>
              <a:rPr lang="en-US" sz="2800" b="1" dirty="0"/>
              <a:t> </a:t>
            </a:r>
            <a:r>
              <a:rPr lang="en-US" sz="2800" b="1" dirty="0" err="1"/>
              <a:t>în</a:t>
            </a:r>
            <a:r>
              <a:rPr lang="en-US" sz="2800" b="1" dirty="0"/>
              <a:t> </a:t>
            </a:r>
            <a:r>
              <a:rPr lang="en-US" sz="2800" b="1" dirty="0" err="1"/>
              <a:t>timp</a:t>
            </a:r>
            <a:r>
              <a:rPr lang="en-US" sz="2800" b="1" dirty="0"/>
              <a:t> real, </a:t>
            </a:r>
            <a:r>
              <a:rPr lang="en-US" sz="2800" b="1" dirty="0" err="1"/>
              <a:t>toate</a:t>
            </a:r>
            <a:r>
              <a:rPr lang="en-US" sz="2800" b="1" dirty="0"/>
              <a:t> </a:t>
            </a:r>
            <a:r>
              <a:rPr lang="en-US" sz="2800" b="1" dirty="0" err="1"/>
              <a:t>acestea</a:t>
            </a:r>
            <a:r>
              <a:rPr lang="en-US" sz="2800" b="1" dirty="0"/>
              <a:t> </a:t>
            </a:r>
            <a:r>
              <a:rPr lang="en-US" sz="2800" b="1" dirty="0" err="1"/>
              <a:t>fiind</a:t>
            </a:r>
            <a:r>
              <a:rPr lang="en-US" sz="2800" b="1" dirty="0"/>
              <a:t> </a:t>
            </a:r>
            <a:r>
              <a:rPr lang="en-US" sz="2800" b="1" dirty="0" err="1"/>
              <a:t>concepute</a:t>
            </a:r>
            <a:r>
              <a:rPr lang="en-US" sz="2800" b="1" dirty="0"/>
              <a:t> </a:t>
            </a:r>
            <a:r>
              <a:rPr lang="en-US" sz="2800" b="1" dirty="0" err="1"/>
              <a:t>pentru</a:t>
            </a:r>
            <a:r>
              <a:rPr lang="en-US" sz="2800" b="1" dirty="0"/>
              <a:t> a </a:t>
            </a:r>
            <a:r>
              <a:rPr lang="en-US" sz="2800" b="1" dirty="0" err="1"/>
              <a:t>combina</a:t>
            </a:r>
            <a:r>
              <a:rPr lang="en-US" sz="2800" b="1" dirty="0"/>
              <a:t> </a:t>
            </a:r>
            <a:r>
              <a:rPr lang="en-US" sz="2800" b="1" dirty="0" err="1"/>
              <a:t>productivitatea</a:t>
            </a:r>
            <a:r>
              <a:rPr lang="en-US" sz="2800" b="1" dirty="0"/>
              <a:t> cu </a:t>
            </a:r>
            <a:r>
              <a:rPr lang="en-US" sz="2800" b="1" dirty="0" err="1"/>
              <a:t>funcționalitățile</a:t>
            </a:r>
            <a:r>
              <a:rPr lang="en-US" sz="2800" b="1" dirty="0"/>
              <a:t> practice </a:t>
            </a:r>
            <a:r>
              <a:rPr lang="en-US" sz="2800" b="1" dirty="0" err="1"/>
              <a:t>într</a:t>
            </a:r>
            <a:r>
              <a:rPr lang="en-US" sz="2800" b="1" dirty="0"/>
              <a:t>-o </a:t>
            </a:r>
            <a:r>
              <a:rPr lang="en-US" sz="2800" b="1" dirty="0" err="1"/>
              <a:t>experiență</a:t>
            </a:r>
            <a:r>
              <a:rPr lang="en-US" sz="2800" b="1" dirty="0"/>
              <a:t> </a:t>
            </a:r>
            <a:r>
              <a:rPr lang="en-US" sz="2800" b="1" dirty="0" err="1"/>
              <a:t>modernă</a:t>
            </a:r>
            <a:r>
              <a:rPr lang="en-US" sz="2800" b="1" dirty="0"/>
              <a:t> </a:t>
            </a:r>
            <a:r>
              <a:rPr lang="en-US" sz="2800" b="1" dirty="0" err="1"/>
              <a:t>și</a:t>
            </a:r>
            <a:r>
              <a:rPr lang="en-US" sz="2800" b="1" dirty="0"/>
              <a:t> </a:t>
            </a:r>
            <a:r>
              <a:rPr lang="en-US" sz="2800" b="1" dirty="0" err="1"/>
              <a:t>intuitivă</a:t>
            </a:r>
            <a:r>
              <a:rPr lang="en-US" sz="2800" b="1" dirty="0"/>
              <a:t>.</a:t>
            </a:r>
            <a:endParaRPr lang="en-US" sz="2800" b="1" dirty="0"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2457C-5118-3CEF-D74B-6FCBA22AED8F}"/>
              </a:ext>
            </a:extLst>
          </p:cNvPr>
          <p:cNvSpPr txBox="1"/>
          <p:nvPr/>
        </p:nvSpPr>
        <p:spPr>
          <a:xfrm>
            <a:off x="3143249" y="923714"/>
            <a:ext cx="590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ptos Display" panose="020B0004020202020204" pitchFamily="34" charset="0"/>
              </a:rPr>
              <a:t>Specificatii</a:t>
            </a:r>
            <a:r>
              <a:rPr lang="en-US" sz="4000" b="1" dirty="0">
                <a:latin typeface="Aptos Display" panose="020B0004020202020204" pitchFamily="34" charset="0"/>
              </a:rPr>
              <a:t> </a:t>
            </a:r>
            <a:r>
              <a:rPr lang="en-US" sz="4000" b="1" dirty="0" err="1">
                <a:latin typeface="Aptos Display" panose="020B0004020202020204" pitchFamily="34" charset="0"/>
              </a:rPr>
              <a:t>functionale</a:t>
            </a:r>
            <a:endParaRPr lang="ro-RO" sz="40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5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8F16-2A08-6A73-32C6-16F36363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2D8141-37CE-AD0D-FB24-947D70B4DCE7}"/>
              </a:ext>
            </a:extLst>
          </p:cNvPr>
          <p:cNvSpPr/>
          <p:nvPr/>
        </p:nvSpPr>
        <p:spPr>
          <a:xfrm>
            <a:off x="504826" y="2193129"/>
            <a:ext cx="3352799" cy="2471738"/>
          </a:xfrm>
          <a:prstGeom prst="round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rgbClr val="00796B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D44945-C316-30D0-C111-A9D608855CC8}"/>
              </a:ext>
            </a:extLst>
          </p:cNvPr>
          <p:cNvSpPr/>
          <p:nvPr/>
        </p:nvSpPr>
        <p:spPr>
          <a:xfrm>
            <a:off x="6991348" y="1628774"/>
            <a:ext cx="4695826" cy="3600449"/>
          </a:xfrm>
          <a:prstGeom prst="roundRect">
            <a:avLst/>
          </a:prstGeom>
          <a:solidFill>
            <a:srgbClr val="FF9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1517B4-B498-1055-E790-62C3E0033C57}"/>
              </a:ext>
            </a:extLst>
          </p:cNvPr>
          <p:cNvCxnSpPr/>
          <p:nvPr/>
        </p:nvCxnSpPr>
        <p:spPr>
          <a:xfrm>
            <a:off x="4152900" y="2876550"/>
            <a:ext cx="2552700" cy="0"/>
          </a:xfrm>
          <a:prstGeom prst="straightConnector1">
            <a:avLst/>
          </a:prstGeom>
          <a:ln w="76200">
            <a:solidFill>
              <a:srgbClr val="00796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BE2579-D53B-5B9E-2171-2129EDC27773}"/>
              </a:ext>
            </a:extLst>
          </p:cNvPr>
          <p:cNvCxnSpPr>
            <a:cxnSpLocks/>
          </p:cNvCxnSpPr>
          <p:nvPr/>
        </p:nvCxnSpPr>
        <p:spPr>
          <a:xfrm flipH="1">
            <a:off x="4076700" y="3895725"/>
            <a:ext cx="2552700" cy="0"/>
          </a:xfrm>
          <a:prstGeom prst="straightConnector1">
            <a:avLst/>
          </a:prstGeom>
          <a:ln w="76200">
            <a:solidFill>
              <a:srgbClr val="FF9A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89A083-ED6E-DDAD-44A4-A9D2E86EF553}"/>
              </a:ext>
            </a:extLst>
          </p:cNvPr>
          <p:cNvSpPr txBox="1"/>
          <p:nvPr/>
        </p:nvSpPr>
        <p:spPr>
          <a:xfrm flipH="1">
            <a:off x="922972" y="2767278"/>
            <a:ext cx="2516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Front-end</a:t>
            </a:r>
          </a:p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E0168-5ABF-2A8D-D56C-9DE360709DB8}"/>
              </a:ext>
            </a:extLst>
          </p:cNvPr>
          <p:cNvSpPr txBox="1"/>
          <p:nvPr/>
        </p:nvSpPr>
        <p:spPr>
          <a:xfrm flipH="1">
            <a:off x="7315199" y="2367168"/>
            <a:ext cx="40481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bg1"/>
                </a:solidFill>
              </a:rPr>
              <a:t>Back-end</a:t>
            </a:r>
          </a:p>
          <a:p>
            <a:pPr algn="ctr"/>
            <a:r>
              <a:rPr lang="en-US" sz="4400" b="1" u="sng" dirty="0">
                <a:solidFill>
                  <a:schemeClr val="bg1"/>
                </a:solidFill>
              </a:rPr>
              <a:t>ASP.NET Core Web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AB6F0-00E1-9670-E543-C6FC70EE64E5}"/>
              </a:ext>
            </a:extLst>
          </p:cNvPr>
          <p:cNvSpPr txBox="1"/>
          <p:nvPr/>
        </p:nvSpPr>
        <p:spPr>
          <a:xfrm>
            <a:off x="3143249" y="376446"/>
            <a:ext cx="590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Diagrama</a:t>
            </a:r>
            <a:r>
              <a:rPr lang="en-US" sz="4000" b="1" dirty="0"/>
              <a:t> </a:t>
            </a:r>
            <a:r>
              <a:rPr lang="en-US" sz="4000" b="1" dirty="0" err="1"/>
              <a:t>arhitecturala</a:t>
            </a:r>
            <a:endParaRPr lang="ro-RO" sz="4000" b="1" dirty="0"/>
          </a:p>
        </p:txBody>
      </p:sp>
    </p:spTree>
    <p:extLst>
      <p:ext uri="{BB962C8B-B14F-4D97-AF65-F5344CB8AC3E}">
        <p14:creationId xmlns:p14="http://schemas.microsoft.com/office/powerpoint/2010/main" val="156117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AE0B-4E7D-F504-C9C0-1795964F4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ACA11F-2D3B-CEE1-FBAA-D224DEB3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111">
            <a:off x="-2726720" y="-2641358"/>
            <a:ext cx="14196633" cy="23428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A115F-0A63-34B8-0BCF-EE9517F33FE4}"/>
              </a:ext>
            </a:extLst>
          </p:cNvPr>
          <p:cNvSpPr txBox="1"/>
          <p:nvPr/>
        </p:nvSpPr>
        <p:spPr>
          <a:xfrm>
            <a:off x="830942" y="2061428"/>
            <a:ext cx="105301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 Display" panose="020B0004020202020204" pitchFamily="34" charset="0"/>
              </a:rPr>
              <a:t>Front-end-</a:t>
            </a:r>
            <a:r>
              <a:rPr lang="en-US" sz="2400" b="1" dirty="0" err="1">
                <a:latin typeface="Aptos Display" panose="020B0004020202020204" pitchFamily="34" charset="0"/>
              </a:rPr>
              <a:t>ul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aplicației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TaskOrganizer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este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realizat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în</a:t>
            </a:r>
            <a:r>
              <a:rPr lang="en-US" sz="2400" b="1" dirty="0">
                <a:latin typeface="Aptos Display" panose="020B0004020202020204" pitchFamily="34" charset="0"/>
              </a:rPr>
              <a:t> Angular, </a:t>
            </a:r>
            <a:r>
              <a:rPr lang="en-US" sz="2400" b="1" dirty="0" err="1">
                <a:latin typeface="Aptos Display" panose="020B0004020202020204" pitchFamily="34" charset="0"/>
              </a:rPr>
              <a:t>oferind</a:t>
            </a:r>
            <a:r>
              <a:rPr lang="en-US" sz="2400" b="1" dirty="0">
                <a:latin typeface="Aptos Display" panose="020B0004020202020204" pitchFamily="34" charset="0"/>
              </a:rPr>
              <a:t> o </a:t>
            </a:r>
            <a:r>
              <a:rPr lang="en-US" sz="2400" b="1" dirty="0" err="1">
                <a:latin typeface="Aptos Display" panose="020B0004020202020204" pitchFamily="34" charset="0"/>
              </a:rPr>
              <a:t>interfață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modernă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intuitivă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responsivă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optimizată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pentru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utilizatorii</a:t>
            </a:r>
            <a:r>
              <a:rPr lang="en-US" sz="2400" b="1" dirty="0">
                <a:latin typeface="Aptos Display" panose="020B0004020202020204" pitchFamily="34" charset="0"/>
              </a:rPr>
              <a:t> de </a:t>
            </a:r>
            <a:r>
              <a:rPr lang="en-US" sz="2400" b="1" dirty="0" err="1">
                <a:latin typeface="Aptos Display" panose="020B0004020202020204" pitchFamily="34" charset="0"/>
              </a:rPr>
              <a:t>orice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nivel</a:t>
            </a:r>
            <a:r>
              <a:rPr lang="en-US" sz="2400" b="1" dirty="0">
                <a:latin typeface="Aptos Display" panose="020B0004020202020204" pitchFamily="34" charset="0"/>
              </a:rPr>
              <a:t>. </a:t>
            </a:r>
            <a:r>
              <a:rPr lang="en-US" sz="2400" b="1" dirty="0" err="1">
                <a:latin typeface="Aptos Display" panose="020B0004020202020204" pitchFamily="34" charset="0"/>
              </a:rPr>
              <a:t>Aplicația</a:t>
            </a:r>
            <a:r>
              <a:rPr lang="en-US" sz="2400" b="1" dirty="0">
                <a:latin typeface="Aptos Display" panose="020B0004020202020204" pitchFamily="34" charset="0"/>
              </a:rPr>
              <a:t> include un design </a:t>
            </a:r>
            <a:r>
              <a:rPr lang="en-US" sz="2400" b="1" dirty="0" err="1">
                <a:latin typeface="Aptos Display" panose="020B0004020202020204" pitchFamily="34" charset="0"/>
              </a:rPr>
              <a:t>curat</a:t>
            </a:r>
            <a:r>
              <a:rPr lang="en-US" sz="2400" b="1" dirty="0">
                <a:latin typeface="Aptos Display" panose="020B0004020202020204" pitchFamily="34" charset="0"/>
              </a:rPr>
              <a:t>, cu </a:t>
            </a:r>
            <a:r>
              <a:rPr lang="en-US" sz="2400" b="1" dirty="0" err="1">
                <a:latin typeface="Aptos Display" panose="020B0004020202020204" pitchFamily="34" charset="0"/>
              </a:rPr>
              <a:t>secțiuni</a:t>
            </a:r>
            <a:r>
              <a:rPr lang="en-US" sz="2400" b="1" dirty="0">
                <a:latin typeface="Aptos Display" panose="020B0004020202020204" pitchFamily="34" charset="0"/>
              </a:rPr>
              <a:t> dedicate </a:t>
            </a:r>
            <a:r>
              <a:rPr lang="en-US" sz="2400" b="1" dirty="0" err="1">
                <a:latin typeface="Aptos Display" panose="020B0004020202020204" pitchFamily="34" charset="0"/>
              </a:rPr>
              <a:t>pentru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organizarea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sarcinilor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în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funcție</a:t>
            </a:r>
            <a:r>
              <a:rPr lang="en-US" sz="2400" b="1" dirty="0">
                <a:latin typeface="Aptos Display" panose="020B0004020202020204" pitchFamily="34" charset="0"/>
              </a:rPr>
              <a:t> de status (To Do, In Progress, Completed), </a:t>
            </a:r>
            <a:r>
              <a:rPr lang="en-US" sz="2400" b="1" dirty="0" err="1">
                <a:latin typeface="Aptos Display" panose="020B0004020202020204" pitchFamily="34" charset="0"/>
              </a:rPr>
              <a:t>butoane</a:t>
            </a:r>
            <a:r>
              <a:rPr lang="en-US" sz="2400" b="1" dirty="0">
                <a:latin typeface="Aptos Display" panose="020B0004020202020204" pitchFamily="34" charset="0"/>
              </a:rPr>
              <a:t> interactive </a:t>
            </a:r>
            <a:r>
              <a:rPr lang="en-US" sz="2400" b="1" dirty="0" err="1">
                <a:latin typeface="Aptos Display" panose="020B0004020202020204" pitchFamily="34" charset="0"/>
              </a:rPr>
              <a:t>pentru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adăugarea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editarea</a:t>
            </a:r>
            <a:r>
              <a:rPr lang="en-US" sz="2400" b="1" dirty="0">
                <a:latin typeface="Aptos Display" panose="020B0004020202020204" pitchFamily="34" charset="0"/>
              </a:rPr>
              <a:t> task-</a:t>
            </a:r>
            <a:r>
              <a:rPr lang="en-US" sz="2400" b="1" dirty="0" err="1">
                <a:latin typeface="Aptos Display" panose="020B0004020202020204" pitchFamily="34" charset="0"/>
              </a:rPr>
              <a:t>urilor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animații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fluide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pentru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mutarea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acestora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între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categorii</a:t>
            </a:r>
            <a:r>
              <a:rPr lang="en-US" sz="2400" b="1" dirty="0">
                <a:latin typeface="Aptos Display" panose="020B0004020202020204" pitchFamily="34" charset="0"/>
              </a:rPr>
              <a:t>. </a:t>
            </a:r>
            <a:r>
              <a:rPr lang="en-US" sz="2400" b="1" dirty="0" err="1">
                <a:latin typeface="Aptos Display" panose="020B0004020202020204" pitchFamily="34" charset="0"/>
              </a:rPr>
              <a:t>Elementele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vizuale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afișează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detalii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esențiale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despre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fiecare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sarcină</a:t>
            </a:r>
            <a:r>
              <a:rPr lang="en-US" sz="2400" b="1" dirty="0">
                <a:latin typeface="Aptos Display" panose="020B0004020202020204" pitchFamily="34" charset="0"/>
              </a:rPr>
              <a:t>, precum deadline-</a:t>
            </a:r>
            <a:r>
              <a:rPr lang="en-US" sz="2400" b="1" dirty="0" err="1">
                <a:latin typeface="Aptos Display" panose="020B0004020202020204" pitchFamily="34" charset="0"/>
              </a:rPr>
              <a:t>ul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sau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prioritatea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permit </a:t>
            </a:r>
            <a:r>
              <a:rPr lang="en-US" sz="2400" b="1" dirty="0" err="1">
                <a:latin typeface="Aptos Display" panose="020B0004020202020204" pitchFamily="34" charset="0"/>
              </a:rPr>
              <a:t>utilizatorilor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personalizeze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modul</a:t>
            </a:r>
            <a:r>
              <a:rPr lang="en-US" sz="2400" b="1" dirty="0">
                <a:latin typeface="Aptos Display" panose="020B0004020202020204" pitchFamily="34" charset="0"/>
              </a:rPr>
              <a:t> de </a:t>
            </a:r>
            <a:r>
              <a:rPr lang="en-US" sz="2400" b="1" dirty="0" err="1">
                <a:latin typeface="Aptos Display" panose="020B0004020202020204" pitchFamily="34" charset="0"/>
              </a:rPr>
              <a:t>vizualizare</a:t>
            </a:r>
            <a:r>
              <a:rPr lang="en-US" sz="2400" b="1" dirty="0">
                <a:latin typeface="Aptos Display" panose="020B0004020202020204" pitchFamily="34" charset="0"/>
              </a:rPr>
              <a:t> (</a:t>
            </a:r>
            <a:r>
              <a:rPr lang="en-US" sz="2400" b="1" dirty="0" err="1">
                <a:latin typeface="Aptos Display" panose="020B0004020202020204" pitchFamily="34" charset="0"/>
              </a:rPr>
              <a:t>listă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sau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grilă</a:t>
            </a:r>
            <a:r>
              <a:rPr lang="en-US" sz="2400" b="1" dirty="0">
                <a:latin typeface="Aptos Display" panose="020B0004020202020204" pitchFamily="34" charset="0"/>
              </a:rPr>
              <a:t>). </a:t>
            </a:r>
            <a:r>
              <a:rPr lang="en-US" sz="2400" b="1" dirty="0" err="1">
                <a:latin typeface="Aptos Display" panose="020B0004020202020204" pitchFamily="34" charset="0"/>
              </a:rPr>
              <a:t>Navigarea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este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simplă</a:t>
            </a:r>
            <a:r>
              <a:rPr lang="en-US" sz="2400" b="1" dirty="0">
                <a:latin typeface="Aptos Display" panose="020B0004020202020204" pitchFamily="34" charset="0"/>
              </a:rPr>
              <a:t>, cu </a:t>
            </a:r>
            <a:r>
              <a:rPr lang="en-US" sz="2400" b="1" dirty="0" err="1">
                <a:latin typeface="Aptos Display" panose="020B0004020202020204" pitchFamily="34" charset="0"/>
              </a:rPr>
              <a:t>meniuri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clare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pentru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gestionarea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sarcinilor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vizualizarea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hărții</a:t>
            </a:r>
            <a:r>
              <a:rPr lang="en-US" sz="2400" b="1" dirty="0">
                <a:latin typeface="Aptos Display" panose="020B0004020202020204" pitchFamily="34" charset="0"/>
              </a:rPr>
              <a:t> cu </a:t>
            </a:r>
            <a:r>
              <a:rPr lang="en-US" sz="2400" b="1" dirty="0" err="1">
                <a:latin typeface="Aptos Display" panose="020B0004020202020204" pitchFamily="34" charset="0"/>
              </a:rPr>
              <a:t>stațiunile</a:t>
            </a:r>
            <a:r>
              <a:rPr lang="en-US" sz="2400" b="1" dirty="0">
                <a:latin typeface="Aptos Display" panose="020B0004020202020204" pitchFamily="34" charset="0"/>
              </a:rPr>
              <a:t> de ski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accesarea</a:t>
            </a:r>
            <a:r>
              <a:rPr lang="en-US" sz="2400" b="1" dirty="0">
                <a:latin typeface="Aptos Display" panose="020B0004020202020204" pitchFamily="34" charset="0"/>
              </a:rPr>
              <a:t> widget-</a:t>
            </a:r>
            <a:r>
              <a:rPr lang="en-US" sz="2400" b="1" dirty="0" err="1">
                <a:latin typeface="Aptos Display" panose="020B0004020202020204" pitchFamily="34" charset="0"/>
              </a:rPr>
              <a:t>ului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meteo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asigurând</a:t>
            </a:r>
            <a:r>
              <a:rPr lang="en-US" sz="2400" b="1" dirty="0">
                <a:latin typeface="Aptos Display" panose="020B0004020202020204" pitchFamily="34" charset="0"/>
              </a:rPr>
              <a:t> o </a:t>
            </a:r>
            <a:r>
              <a:rPr lang="en-US" sz="2400" b="1" dirty="0" err="1">
                <a:latin typeface="Aptos Display" panose="020B0004020202020204" pitchFamily="34" charset="0"/>
              </a:rPr>
              <a:t>experiență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interactivă</a:t>
            </a:r>
            <a:r>
              <a:rPr lang="en-US" sz="2400" b="1" dirty="0">
                <a:latin typeface="Aptos Display" panose="020B0004020202020204" pitchFamily="34" charset="0"/>
              </a:rPr>
              <a:t>, </a:t>
            </a:r>
            <a:r>
              <a:rPr lang="en-US" sz="2400" b="1" dirty="0" err="1">
                <a:latin typeface="Aptos Display" panose="020B0004020202020204" pitchFamily="34" charset="0"/>
              </a:rPr>
              <a:t>eficientă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și</a:t>
            </a:r>
            <a:r>
              <a:rPr lang="en-US" sz="2400" b="1" dirty="0">
                <a:latin typeface="Aptos Display" panose="020B0004020202020204" pitchFamily="34" charset="0"/>
              </a:rPr>
              <a:t> </a:t>
            </a:r>
            <a:r>
              <a:rPr lang="en-US" sz="2400" b="1" dirty="0" err="1">
                <a:latin typeface="Aptos Display" panose="020B0004020202020204" pitchFamily="34" charset="0"/>
              </a:rPr>
              <a:t>ușor</a:t>
            </a:r>
            <a:r>
              <a:rPr lang="en-US" sz="2400" b="1" dirty="0">
                <a:latin typeface="Aptos Display" panose="020B0004020202020204" pitchFamily="34" charset="0"/>
              </a:rPr>
              <a:t> de </a:t>
            </a:r>
            <a:r>
              <a:rPr lang="en-US" sz="2400" b="1" dirty="0" err="1">
                <a:latin typeface="Aptos Display" panose="020B0004020202020204" pitchFamily="34" charset="0"/>
              </a:rPr>
              <a:t>utilizat</a:t>
            </a:r>
            <a:r>
              <a:rPr lang="en-US" sz="2400" b="1" dirty="0">
                <a:latin typeface="Aptos Display" panose="020B00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5D29A-C551-26D4-758D-4C790ED166D6}"/>
              </a:ext>
            </a:extLst>
          </p:cNvPr>
          <p:cNvSpPr txBox="1"/>
          <p:nvPr/>
        </p:nvSpPr>
        <p:spPr>
          <a:xfrm>
            <a:off x="3143249" y="923714"/>
            <a:ext cx="590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ptos Display" panose="020B0004020202020204" pitchFamily="34" charset="0"/>
              </a:rPr>
              <a:t>Front-end</a:t>
            </a:r>
            <a:endParaRPr lang="ro-RO" sz="40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5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882E-B4B9-7791-9D3E-EA3D61D6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gramming Coding Language Wallpaper, HD Hi-Tech 4K ...">
            <a:extLst>
              <a:ext uri="{FF2B5EF4-FFF2-40B4-BE49-F238E27FC236}">
                <a16:creationId xmlns:a16="http://schemas.microsoft.com/office/drawing/2014/main" id="{091CA029-D800-69DE-47A2-4B672B04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298">
            <a:off x="-3745225" y="-1058264"/>
            <a:ext cx="19380110" cy="109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2BB2B-2AAA-8344-5D6F-CB4A0778D2D0}"/>
              </a:ext>
            </a:extLst>
          </p:cNvPr>
          <p:cNvSpPr txBox="1"/>
          <p:nvPr/>
        </p:nvSpPr>
        <p:spPr>
          <a:xfrm>
            <a:off x="830943" y="2394856"/>
            <a:ext cx="105301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ptos Display" panose="020B0004020202020204" pitchFamily="34" charset="0"/>
              </a:rPr>
              <a:t>Proiectul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TaskOrganizer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este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aplicație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modernă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gestionarea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sarcinilor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dezvoltată</a:t>
            </a:r>
            <a:r>
              <a:rPr lang="en-US" sz="2800" b="1" dirty="0">
                <a:latin typeface="Aptos Display" panose="020B0004020202020204" pitchFamily="34" charset="0"/>
              </a:rPr>
              <a:t> cu un front-end </a:t>
            </a:r>
            <a:r>
              <a:rPr lang="en-US" sz="2800" b="1" dirty="0" err="1">
                <a:latin typeface="Aptos Display" panose="020B0004020202020204" pitchFamily="34" charset="0"/>
              </a:rPr>
              <a:t>în</a:t>
            </a:r>
            <a:r>
              <a:rPr lang="en-US" sz="2800" b="1" dirty="0">
                <a:latin typeface="Aptos Display" panose="020B0004020202020204" pitchFamily="34" charset="0"/>
              </a:rPr>
              <a:t> Angular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un back-end robust </a:t>
            </a:r>
            <a:r>
              <a:rPr lang="en-US" sz="2800" b="1" dirty="0" err="1">
                <a:latin typeface="Aptos Display" panose="020B0004020202020204" pitchFamily="34" charset="0"/>
              </a:rPr>
              <a:t>în</a:t>
            </a:r>
            <a:r>
              <a:rPr lang="en-US" sz="2800" b="1" dirty="0">
                <a:latin typeface="Aptos Display" panose="020B0004020202020204" pitchFamily="34" charset="0"/>
              </a:rPr>
              <a:t> .NET Web API. </a:t>
            </a:r>
            <a:r>
              <a:rPr lang="en-US" sz="2800" b="1" dirty="0" err="1">
                <a:latin typeface="Aptos Display" panose="020B0004020202020204" pitchFamily="34" charset="0"/>
              </a:rPr>
              <a:t>Aplicația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este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concepută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a </a:t>
            </a:r>
            <a:r>
              <a:rPr lang="en-US" sz="2800" b="1" dirty="0" err="1">
                <a:latin typeface="Aptos Display" panose="020B0004020202020204" pitchFamily="34" charset="0"/>
              </a:rPr>
              <a:t>simplifica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organizarea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activităților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zilnice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oferind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interfață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intuitivă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funcționalități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avansate</a:t>
            </a:r>
            <a:r>
              <a:rPr lang="en-US" sz="2800" b="1" dirty="0">
                <a:latin typeface="Aptos Display" panose="020B0004020202020204" pitchFamily="34" charset="0"/>
              </a:rPr>
              <a:t>, precum </a:t>
            </a:r>
            <a:r>
              <a:rPr lang="en-US" sz="2800" b="1" dirty="0" err="1">
                <a:latin typeface="Aptos Display" panose="020B0004020202020204" pitchFamily="34" charset="0"/>
              </a:rPr>
              <a:t>gestionarea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listelor</a:t>
            </a:r>
            <a:r>
              <a:rPr lang="en-US" sz="2800" b="1" dirty="0">
                <a:latin typeface="Aptos Display" panose="020B0004020202020204" pitchFamily="34" charset="0"/>
              </a:rPr>
              <a:t> de </a:t>
            </a:r>
            <a:r>
              <a:rPr lang="en-US" sz="2800" b="1" dirty="0" err="1">
                <a:latin typeface="Aptos Display" panose="020B0004020202020204" pitchFamily="34" charset="0"/>
              </a:rPr>
              <a:t>sarcini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setarea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priorităților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urmărirea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progresului</a:t>
            </a:r>
            <a:r>
              <a:rPr lang="en-US" sz="2800" b="1" dirty="0">
                <a:latin typeface="Aptos Display" panose="020B0004020202020204" pitchFamily="34" charset="0"/>
              </a:rPr>
              <a:t>. </a:t>
            </a:r>
            <a:r>
              <a:rPr lang="en-US" sz="2800" b="1" dirty="0" err="1">
                <a:latin typeface="Aptos Display" panose="020B0004020202020204" pitchFamily="34" charset="0"/>
              </a:rPr>
              <a:t>TaskOrganizer</a:t>
            </a:r>
            <a:r>
              <a:rPr lang="en-US" sz="2800" b="1" dirty="0">
                <a:latin typeface="Aptos Display" panose="020B0004020202020204" pitchFamily="34" charset="0"/>
              </a:rPr>
              <a:t> se </a:t>
            </a:r>
            <a:r>
              <a:rPr lang="en-US" sz="2800" b="1" dirty="0" err="1">
                <a:latin typeface="Aptos Display" panose="020B0004020202020204" pitchFamily="34" charset="0"/>
              </a:rPr>
              <a:t>adresează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atât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studenților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cât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și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profesioniștilor</a:t>
            </a:r>
            <a:r>
              <a:rPr lang="en-US" sz="2800" b="1" dirty="0">
                <a:latin typeface="Aptos Display" panose="020B0004020202020204" pitchFamily="34" charset="0"/>
              </a:rPr>
              <a:t>, </a:t>
            </a:r>
            <a:r>
              <a:rPr lang="en-US" sz="2800" b="1" dirty="0" err="1">
                <a:latin typeface="Aptos Display" panose="020B0004020202020204" pitchFamily="34" charset="0"/>
              </a:rPr>
              <a:t>oferind</a:t>
            </a:r>
            <a:r>
              <a:rPr lang="en-US" sz="2800" b="1" dirty="0">
                <a:latin typeface="Aptos Display" panose="020B0004020202020204" pitchFamily="34" charset="0"/>
              </a:rPr>
              <a:t> o </a:t>
            </a:r>
            <a:r>
              <a:rPr lang="en-US" sz="2800" b="1" dirty="0" err="1">
                <a:latin typeface="Aptos Display" panose="020B0004020202020204" pitchFamily="34" charset="0"/>
              </a:rPr>
              <a:t>soluție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eficientă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pentru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maximizarea</a:t>
            </a:r>
            <a:r>
              <a:rPr lang="en-US" sz="2800" b="1" dirty="0">
                <a:latin typeface="Aptos Display" panose="020B0004020202020204" pitchFamily="34" charset="0"/>
              </a:rPr>
              <a:t> </a:t>
            </a:r>
            <a:r>
              <a:rPr lang="en-US" sz="2800" b="1" dirty="0" err="1">
                <a:latin typeface="Aptos Display" panose="020B0004020202020204" pitchFamily="34" charset="0"/>
              </a:rPr>
              <a:t>productivității</a:t>
            </a:r>
            <a:r>
              <a:rPr lang="en-US" sz="2800" b="1" dirty="0">
                <a:latin typeface="Aptos Display" panose="020B00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F0535-0043-4682-56FF-8604877DC5CC}"/>
              </a:ext>
            </a:extLst>
          </p:cNvPr>
          <p:cNvSpPr txBox="1"/>
          <p:nvPr/>
        </p:nvSpPr>
        <p:spPr>
          <a:xfrm>
            <a:off x="3143249" y="923714"/>
            <a:ext cx="590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ptos Display" panose="020B0004020202020204" pitchFamily="34" charset="0"/>
              </a:rPr>
              <a:t>Back-end</a:t>
            </a:r>
            <a:endParaRPr lang="ro-RO" sz="40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0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380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Claudiu Rusu</dc:creator>
  <cp:lastModifiedBy>Claudiu Rusu</cp:lastModifiedBy>
  <cp:revision>1</cp:revision>
  <dcterms:created xsi:type="dcterms:W3CDTF">2025-01-27T20:01:04Z</dcterms:created>
  <dcterms:modified xsi:type="dcterms:W3CDTF">2025-01-27T20:30:11Z</dcterms:modified>
</cp:coreProperties>
</file>